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9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34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5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1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48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4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1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7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6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0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2F18B-7D96-4DD2-9E9B-681010063EBE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5C528-DA93-46F6-9912-E48C7DCE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772400" cy="1470025"/>
          </a:xfrm>
        </p:spPr>
        <p:txBody>
          <a:bodyPr>
            <a:normAutofit/>
          </a:bodyPr>
          <a:lstStyle/>
          <a:p>
            <a:r>
              <a:rPr lang="en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FONTYS UNIVERSITY OF APPLIED SCIENCE DEPARTMENT OF ICT &amp; SOFTWARE 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86000"/>
            <a:ext cx="7239000" cy="3352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 CP-FINAL PRESENTATION </a:t>
            </a:r>
          </a:p>
          <a:p>
            <a:r>
              <a:rPr lang="en-US" sz="2400" dirty="0" smtClean="0"/>
              <a:t>CAR TRAFFIC SIMULATION</a:t>
            </a:r>
          </a:p>
          <a:p>
            <a:r>
              <a:rPr lang="en-US" sz="2400" dirty="0" smtClean="0"/>
              <a:t>June 12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2019</a:t>
            </a:r>
          </a:p>
          <a:p>
            <a:endParaRPr lang="en-US" sz="1100" dirty="0" smtClean="0"/>
          </a:p>
          <a:p>
            <a:pPr lvl="0" algn="l">
              <a:spcBef>
                <a:spcPts val="0"/>
              </a:spcBef>
            </a:pPr>
            <a:r>
              <a:rPr lang="en-US" sz="1800" b="1" u="sng" dirty="0" smtClean="0"/>
              <a:t>Team  </a:t>
            </a:r>
            <a:r>
              <a:rPr lang="en-US" sz="1800" b="1" u="sng" dirty="0" smtClean="0"/>
              <a:t>members</a:t>
            </a:r>
          </a:p>
          <a:p>
            <a:pPr marL="457200" marR="228600" lvl="0" indent="-298450" algn="l">
              <a:spcBef>
                <a:spcPts val="0"/>
              </a:spcBef>
              <a:buClr>
                <a:srgbClr val="0070C0"/>
              </a:buClr>
              <a:buSzPts val="1100"/>
              <a:buFont typeface="Noto Sans Symbols"/>
              <a:buChar char="●"/>
            </a:pPr>
            <a:r>
              <a:rPr lang="en-US" sz="1100" dirty="0" err="1" smtClean="0">
                <a:solidFill>
                  <a:srgbClr val="0070C0"/>
                </a:solidFill>
              </a:rPr>
              <a:t>Aktar</a:t>
            </a:r>
            <a:r>
              <a:rPr lang="en-US" sz="1100" dirty="0" smtClean="0">
                <a:solidFill>
                  <a:srgbClr val="0070C0"/>
                </a:solidFill>
              </a:rPr>
              <a:t>, </a:t>
            </a:r>
            <a:r>
              <a:rPr lang="en-US" sz="1100" dirty="0" err="1" smtClean="0">
                <a:solidFill>
                  <a:srgbClr val="0070C0"/>
                </a:solidFill>
              </a:rPr>
              <a:t>Dohlon</a:t>
            </a:r>
            <a:r>
              <a:rPr lang="en-US" sz="1100" dirty="0" smtClean="0">
                <a:solidFill>
                  <a:srgbClr val="0070C0"/>
                </a:solidFill>
              </a:rPr>
              <a:t>                         </a:t>
            </a:r>
            <a:r>
              <a:rPr lang="en-US" sz="1100" b="1" dirty="0" smtClean="0">
                <a:solidFill>
                  <a:srgbClr val="0070C0"/>
                </a:solidFill>
              </a:rPr>
              <a:t> </a:t>
            </a:r>
            <a:r>
              <a:rPr lang="en-US" sz="1100" dirty="0" smtClean="0">
                <a:solidFill>
                  <a:srgbClr val="0070C0"/>
                </a:solidFill>
              </a:rPr>
              <a:t>                     3047040                                   </a:t>
            </a:r>
          </a:p>
          <a:p>
            <a:pPr marL="457200" marR="228600" lvl="0" indent="-298450" algn="l">
              <a:spcBef>
                <a:spcPts val="0"/>
              </a:spcBef>
              <a:buClr>
                <a:srgbClr val="0070C0"/>
              </a:buClr>
              <a:buSzPts val="1100"/>
              <a:buFont typeface="Noto Sans Symbols"/>
              <a:buChar char="●"/>
            </a:pPr>
            <a:r>
              <a:rPr lang="en-US" sz="1100" dirty="0" smtClean="0">
                <a:solidFill>
                  <a:srgbClr val="0070C0"/>
                </a:solidFill>
              </a:rPr>
              <a:t>Alex </a:t>
            </a:r>
            <a:r>
              <a:rPr lang="en-US" sz="1100" dirty="0" err="1" smtClean="0">
                <a:solidFill>
                  <a:srgbClr val="0070C0"/>
                </a:solidFill>
              </a:rPr>
              <a:t>Kersjes</a:t>
            </a:r>
            <a:r>
              <a:rPr lang="en-US" sz="1100" dirty="0" smtClean="0">
                <a:solidFill>
                  <a:srgbClr val="0070C0"/>
                </a:solidFill>
              </a:rPr>
              <a:t>                       	3361616                                                               </a:t>
            </a:r>
          </a:p>
          <a:p>
            <a:pPr marL="457200" marR="228600" lvl="0" indent="-298450" algn="l">
              <a:spcBef>
                <a:spcPts val="0"/>
              </a:spcBef>
              <a:buClr>
                <a:srgbClr val="0070C0"/>
              </a:buClr>
              <a:buSzPts val="1100"/>
              <a:buFont typeface="Noto Sans Symbols"/>
              <a:buChar char="●"/>
            </a:pPr>
            <a:r>
              <a:rPr lang="en-US" sz="1100" dirty="0" smtClean="0">
                <a:solidFill>
                  <a:srgbClr val="0070C0"/>
                </a:solidFill>
              </a:rPr>
              <a:t>Gang Ferdinand </a:t>
            </a:r>
            <a:r>
              <a:rPr lang="en-US" sz="1100" dirty="0" err="1" smtClean="0">
                <a:solidFill>
                  <a:srgbClr val="0070C0"/>
                </a:solidFill>
              </a:rPr>
              <a:t>Dinga</a:t>
            </a:r>
            <a:r>
              <a:rPr lang="en-US" sz="1100" dirty="0" smtClean="0">
                <a:solidFill>
                  <a:srgbClr val="0070C0"/>
                </a:solidFill>
              </a:rPr>
              <a:t>     	3216861   </a:t>
            </a:r>
          </a:p>
          <a:p>
            <a:pPr marL="457200" marR="228600" lvl="0" indent="-298450" algn="l">
              <a:spcBef>
                <a:spcPts val="0"/>
              </a:spcBef>
              <a:buClr>
                <a:srgbClr val="0070C0"/>
              </a:buClr>
              <a:buSzPts val="1100"/>
              <a:buFont typeface="Noto Sans Symbols"/>
              <a:buChar char="●"/>
            </a:pPr>
            <a:r>
              <a:rPr lang="en-US" sz="1100" dirty="0" err="1" smtClean="0">
                <a:solidFill>
                  <a:srgbClr val="0070C0"/>
                </a:solidFill>
              </a:rPr>
              <a:t>Fahim</a:t>
            </a:r>
            <a:r>
              <a:rPr lang="en-US" sz="1100" dirty="0" smtClean="0">
                <a:solidFill>
                  <a:srgbClr val="0070C0"/>
                </a:solidFill>
              </a:rPr>
              <a:t>                                                             2936968</a:t>
            </a:r>
          </a:p>
          <a:p>
            <a:pPr marL="457200" marR="228600" lvl="0" indent="-298450" algn="l">
              <a:spcBef>
                <a:spcPts val="0"/>
              </a:spcBef>
              <a:buClr>
                <a:srgbClr val="0070C0"/>
              </a:buClr>
              <a:buSzPts val="1100"/>
              <a:buFont typeface="Noto Sans Symbols"/>
              <a:buChar char="●"/>
            </a:pPr>
            <a:r>
              <a:rPr lang="en-US" sz="1100" dirty="0" smtClean="0">
                <a:solidFill>
                  <a:srgbClr val="0070C0"/>
                </a:solidFill>
              </a:rPr>
              <a:t>Alessandro </a:t>
            </a:r>
            <a:r>
              <a:rPr lang="en-US" sz="1100" dirty="0" err="1" smtClean="0">
                <a:solidFill>
                  <a:srgbClr val="0070C0"/>
                </a:solidFill>
              </a:rPr>
              <a:t>Sandor</a:t>
            </a:r>
            <a:r>
              <a:rPr lang="en-US" sz="1100" dirty="0" smtClean="0">
                <a:solidFill>
                  <a:srgbClr val="0070C0"/>
                </a:solidFill>
              </a:rPr>
              <a:t>                                      2879964      </a:t>
            </a:r>
            <a:endParaRPr lang="en-US" sz="1100" dirty="0" smtClean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9515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simulation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t="14278" r="23782" b="11483"/>
          <a:stretch/>
        </p:blipFill>
        <p:spPr bwMode="auto">
          <a:xfrm>
            <a:off x="731520" y="1447801"/>
            <a:ext cx="7802880" cy="423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3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5478" t="10153" r="26107" b="23337"/>
          <a:stretch/>
        </p:blipFill>
        <p:spPr bwMode="auto">
          <a:xfrm>
            <a:off x="457201" y="1524000"/>
            <a:ext cx="8229600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43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264" t="3315" r="29371" b="28930"/>
          <a:stretch/>
        </p:blipFill>
        <p:spPr bwMode="auto">
          <a:xfrm>
            <a:off x="457200" y="1524001"/>
            <a:ext cx="8305800" cy="464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192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447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Reflection </a:t>
            </a:r>
            <a:br>
              <a:rPr lang="en-US" sz="3200" dirty="0" smtClean="0"/>
            </a:br>
            <a:r>
              <a:rPr lang="en-US" sz="3200" dirty="0" smtClean="0"/>
              <a:t>(Our opinion about our result)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Our opinion about the application</a:t>
            </a:r>
          </a:p>
          <a:p>
            <a:pPr marL="971550" lvl="1" indent="-571500">
              <a:buFont typeface="+mj-lt"/>
              <a:buAutoNum type="arabicPeriod"/>
            </a:pPr>
            <a:r>
              <a:rPr lang="en-US" sz="1200" dirty="0" smtClean="0"/>
              <a:t> Usability,</a:t>
            </a:r>
          </a:p>
          <a:p>
            <a:pPr marL="971550" lvl="1" indent="-571500">
              <a:buFont typeface="+mj-lt"/>
              <a:buAutoNum type="arabicPeriod"/>
            </a:pPr>
            <a:r>
              <a:rPr lang="en-US" sz="1200" dirty="0" smtClean="0"/>
              <a:t>  Maintainable</a:t>
            </a:r>
          </a:p>
          <a:p>
            <a:pPr marL="971550" lvl="1" indent="-571500">
              <a:buFont typeface="+mj-lt"/>
              <a:buAutoNum type="arabicPeriod"/>
            </a:pPr>
            <a:r>
              <a:rPr lang="en-US" sz="1200" dirty="0" smtClean="0"/>
              <a:t>  Extendable</a:t>
            </a:r>
          </a:p>
          <a:p>
            <a:r>
              <a:rPr lang="en-US" dirty="0" smtClean="0"/>
              <a:t>Our ups for this project</a:t>
            </a:r>
          </a:p>
          <a:p>
            <a:pPr marL="628650" lvl="1" indent="-228600">
              <a:buFont typeface="+mj-lt"/>
              <a:buAutoNum type="arabicPeriod"/>
            </a:pPr>
            <a:r>
              <a:rPr lang="en-US" sz="1200" dirty="0" smtClean="0"/>
              <a:t>Good team collaboration </a:t>
            </a:r>
          </a:p>
          <a:p>
            <a:pPr marL="628650" lvl="1" indent="-228600">
              <a:buFont typeface="+mj-lt"/>
              <a:buAutoNum type="arabicPeriod"/>
            </a:pPr>
            <a:r>
              <a:rPr lang="en-US" sz="1200" dirty="0" smtClean="0"/>
              <a:t>Good coaching from our Mentor.</a:t>
            </a:r>
          </a:p>
          <a:p>
            <a:r>
              <a:rPr lang="en-US" dirty="0" smtClean="0"/>
              <a:t>Our downs for the projects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Lack of time 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Long period of time to understand each other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124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See working version of the application.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2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8181" t="30251" r="53497" b="18985"/>
          <a:stretch/>
        </p:blipFill>
        <p:spPr bwMode="auto">
          <a:xfrm>
            <a:off x="1447800" y="3429000"/>
            <a:ext cx="6629400" cy="266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3" r="9512" b="17095"/>
          <a:stretch/>
        </p:blipFill>
        <p:spPr bwMode="auto">
          <a:xfrm>
            <a:off x="1413933" y="1047750"/>
            <a:ext cx="66294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28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88950" algn="just">
              <a:buFont typeface="+mj-lt"/>
              <a:buAutoNum type="alphaLcPeriod"/>
            </a:pPr>
            <a:r>
              <a:rPr lang="en" dirty="0" smtClean="0"/>
              <a:t>Problem statement</a:t>
            </a:r>
          </a:p>
          <a:p>
            <a:pPr marL="488950" algn="just">
              <a:buFont typeface="+mj-lt"/>
              <a:buAutoNum type="alphaLcPeriod"/>
            </a:pPr>
            <a:r>
              <a:rPr lang="en-US" dirty="0" smtClean="0"/>
              <a:t>Project goal</a:t>
            </a:r>
          </a:p>
          <a:p>
            <a:pPr marL="488950" algn="just">
              <a:buFont typeface="+mj-lt"/>
              <a:buAutoNum type="alphaLcPeriod"/>
            </a:pPr>
            <a:r>
              <a:rPr lang="en-US" dirty="0" smtClean="0"/>
              <a:t>Project deliverables</a:t>
            </a:r>
          </a:p>
          <a:p>
            <a:pPr marL="488950" algn="just">
              <a:buFont typeface="+mj-lt"/>
              <a:buAutoNum type="alphaLcPeriod"/>
            </a:pPr>
            <a:r>
              <a:rPr lang="en-US" dirty="0" smtClean="0"/>
              <a:t>Our Process</a:t>
            </a:r>
          </a:p>
          <a:p>
            <a:pPr marL="488950" algn="just">
              <a:buFont typeface="+mj-lt"/>
              <a:buAutoNum type="alphaLcPeriod"/>
            </a:pPr>
            <a:r>
              <a:rPr lang="en-US" dirty="0" smtClean="0"/>
              <a:t>Reflection (Our opinion about our result)</a:t>
            </a:r>
          </a:p>
          <a:p>
            <a:pPr marL="488950" algn="just">
              <a:buFont typeface="+mj-lt"/>
              <a:buAutoNum type="alphaLcPeriod"/>
            </a:pPr>
            <a:r>
              <a:rPr lang="en-US" dirty="0" smtClean="0"/>
              <a:t>The ups and downs of our project</a:t>
            </a:r>
          </a:p>
          <a:p>
            <a:pPr marL="488950" algn="just">
              <a:buFont typeface="+mj-lt"/>
              <a:buAutoNum type="alphaLcPeriod"/>
            </a:pPr>
            <a:r>
              <a:rPr lang="en-US" dirty="0" smtClean="0"/>
              <a:t>Demo application</a:t>
            </a:r>
          </a:p>
          <a:p>
            <a:pPr marL="488950" algn="just">
              <a:buFont typeface="+mj-lt"/>
              <a:buAutoNum type="alphaLcPeriod"/>
            </a:pPr>
            <a:r>
              <a:rPr lang="en-US" dirty="0" smtClean="0"/>
              <a:t>Conclusion.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09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88950"/>
            <a:r>
              <a:rPr lang="en" dirty="0" smtClean="0"/>
              <a:t>Problem statement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 descr="C:\Users\Eng Dinga\Desktop\gettyimages-508797452-2048x20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4419600" cy="439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ng Dinga\Desktop\closeup-portrait-angry-young-sitting-600w-239441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76401"/>
            <a:ext cx="3733800" cy="449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2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goal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2" descr="C:\Users\Eng Dinga\Desktop\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804" y="1379338"/>
            <a:ext cx="3850395" cy="486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219200"/>
            <a:ext cx="4572000" cy="518911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dirty="0" smtClean="0">
                <a:solidFill>
                  <a:srgbClr val="000000"/>
                </a:solidFill>
              </a:rPr>
              <a:t> Create a software solution package that should</a:t>
            </a:r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Simulate traffic and pedestrian flow.</a:t>
            </a:r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Optimize the configuration of roads, crossings and traffic lights via statistics related to how the traffic jam can be resolve.</a:t>
            </a:r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primary use of the application is for testing different strategies for traffic light.</a:t>
            </a:r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rgbClr val="000000"/>
              </a:solidFill>
            </a:endParaRPr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lvl="0" indent="-285750">
              <a:lnSpc>
                <a:spcPct val="115000"/>
              </a:lnSpc>
              <a:buFont typeface="Arial" charset="0"/>
              <a:buChar char="•"/>
            </a:pP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0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>Project deliverables</a:t>
            </a:r>
            <a:br>
              <a:rPr lang="en-US" dirty="0" smtClean="0"/>
            </a:br>
            <a:r>
              <a:rPr lang="en-US" sz="1800" dirty="0">
                <a:solidFill>
                  <a:srgbClr val="5B9BD5"/>
                </a:solidFill>
              </a:rPr>
              <a:t>At the end of this project </a:t>
            </a:r>
            <a:r>
              <a:rPr lang="en-US" sz="1800" dirty="0" smtClean="0">
                <a:solidFill>
                  <a:srgbClr val="5B9BD5"/>
                </a:solidFill>
              </a:rPr>
              <a:t>we delivered:</a:t>
            </a:r>
            <a:r>
              <a:rPr lang="en-US" sz="1800" dirty="0">
                <a:solidFill>
                  <a:srgbClr val="5B9BD5"/>
                </a:solidFill>
              </a:rPr>
              <a:t/>
            </a:r>
            <a:br>
              <a:rPr lang="en-US" sz="1800" dirty="0">
                <a:solidFill>
                  <a:srgbClr val="5B9BD5"/>
                </a:solidFill>
              </a:rPr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dirty="0" smtClean="0">
                <a:solidFill>
                  <a:srgbClr val="000000"/>
                </a:solidFill>
              </a:rPr>
              <a:t>1) A working application </a:t>
            </a:r>
          </a:p>
          <a:p>
            <a:pPr lvl="0" algn="just">
              <a:buClr>
                <a:srgbClr val="000000"/>
              </a:buClr>
              <a:buSzPts val="1100"/>
            </a:pPr>
            <a:r>
              <a:rPr lang="en-US" dirty="0" smtClean="0">
                <a:solidFill>
                  <a:srgbClr val="000000"/>
                </a:solidFill>
              </a:rPr>
              <a:t>     (simulation software) in accordance with the          </a:t>
            </a:r>
          </a:p>
          <a:p>
            <a:pPr marL="0" lvl="0" indent="0" algn="just">
              <a:buClr>
                <a:srgbClr val="000000"/>
              </a:buClr>
              <a:buSzPts val="1100"/>
              <a:buNone/>
            </a:pPr>
            <a:r>
              <a:rPr lang="en-US" dirty="0" smtClean="0">
                <a:solidFill>
                  <a:srgbClr val="000000"/>
                </a:solidFill>
              </a:rPr>
              <a:t>          project goals</a:t>
            </a:r>
          </a:p>
          <a:p>
            <a:pPr lvl="0">
              <a:buClr>
                <a:srgbClr val="000000"/>
              </a:buClr>
              <a:buSzPts val="1100"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   Source codes for the application.</a:t>
            </a:r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None/>
            </a:pPr>
            <a:r>
              <a:rPr lang="en-US" dirty="0" smtClean="0">
                <a:solidFill>
                  <a:srgbClr val="000000"/>
                </a:solidFill>
              </a:rPr>
              <a:t>2) Documents that contains information about the </a:t>
            </a:r>
            <a:r>
              <a:rPr lang="en-US" dirty="0" err="1" smtClean="0">
                <a:solidFill>
                  <a:srgbClr val="000000"/>
                </a:solidFill>
              </a:rPr>
              <a:t>the</a:t>
            </a:r>
            <a:r>
              <a:rPr lang="en-US" dirty="0" smtClean="0">
                <a:solidFill>
                  <a:srgbClr val="000000"/>
                </a:solidFill>
              </a:rPr>
              <a:t>   </a:t>
            </a:r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 application.</a:t>
            </a:r>
          </a:p>
          <a:p>
            <a:pPr marL="844550" lvl="1" indent="-51435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Design document</a:t>
            </a:r>
          </a:p>
          <a:p>
            <a:pPr marL="844550" lvl="1" indent="-51435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URS </a:t>
            </a:r>
          </a:p>
          <a:p>
            <a:pPr marL="844550" lvl="1" indent="-51435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Process report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 smtClean="0"/>
              <a:t>Design phase: Brain storming</a:t>
            </a:r>
          </a:p>
          <a:p>
            <a:pPr algn="just">
              <a:lnSpc>
                <a:spcPct val="200000"/>
              </a:lnSpc>
            </a:pPr>
            <a:r>
              <a:rPr lang="en-US" sz="2400" dirty="0" smtClean="0"/>
              <a:t>Iteration one: core framework made </a:t>
            </a:r>
          </a:p>
          <a:p>
            <a:pPr algn="just">
              <a:lnSpc>
                <a:spcPct val="200000"/>
              </a:lnSpc>
            </a:pPr>
            <a:r>
              <a:rPr lang="en-US" sz="2400" dirty="0" smtClean="0"/>
              <a:t>Iteration two: user interface focus</a:t>
            </a:r>
          </a:p>
          <a:p>
            <a:pPr algn="just">
              <a:lnSpc>
                <a:spcPct val="200000"/>
              </a:lnSpc>
            </a:pPr>
            <a:r>
              <a:rPr lang="en-US" sz="2400" dirty="0" smtClean="0"/>
              <a:t>Iteration three: building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79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Process: Iteration 1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17023" r="27376" b="13948"/>
          <a:stretch/>
        </p:blipFill>
        <p:spPr bwMode="auto">
          <a:xfrm>
            <a:off x="762000" y="1371600"/>
            <a:ext cx="7467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72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Process: </a:t>
            </a:r>
            <a:r>
              <a:rPr lang="en-US" dirty="0" smtClean="0"/>
              <a:t>Iteration 3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13327" r="23164" b="12188"/>
          <a:stretch/>
        </p:blipFill>
        <p:spPr bwMode="auto">
          <a:xfrm>
            <a:off x="749146" y="1600200"/>
            <a:ext cx="8242454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37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options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" t="13331" r="24088" b="10178"/>
          <a:stretch/>
        </p:blipFill>
        <p:spPr bwMode="auto">
          <a:xfrm>
            <a:off x="685800" y="1295400"/>
            <a:ext cx="8001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49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247</Words>
  <Application>Microsoft Office PowerPoint</Application>
  <PresentationFormat>On-screen Show (4:3)</PresentationFormat>
  <Paragraphs>68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FONTYS UNIVERSITY OF APPLIED SCIENCE DEPARTMENT OF ICT &amp; SOFTWARE </vt:lpstr>
      <vt:lpstr>Overview</vt:lpstr>
      <vt:lpstr>Problem statement</vt:lpstr>
      <vt:lpstr>Project goal </vt:lpstr>
      <vt:lpstr>Project deliverables At the end of this project we delivered: </vt:lpstr>
      <vt:lpstr>Our Process</vt:lpstr>
      <vt:lpstr>Process: Iteration 1 </vt:lpstr>
      <vt:lpstr>Process: Iteration 3</vt:lpstr>
      <vt:lpstr>The options</vt:lpstr>
      <vt:lpstr>Running simulation</vt:lpstr>
      <vt:lpstr>Statistics</vt:lpstr>
      <vt:lpstr>Visualization of statistics</vt:lpstr>
      <vt:lpstr>Reflection  (Our opinion about our result) </vt:lpstr>
      <vt:lpstr>Demo Application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FONTYS UNIVERSITY OF APPLIED SCIENCE DEPARTMENT OF ICT &amp; SOFTWARE</dc:title>
  <dc:creator>Eng Dinga</dc:creator>
  <cp:lastModifiedBy>Eng Dinga</cp:lastModifiedBy>
  <cp:revision>25</cp:revision>
  <dcterms:created xsi:type="dcterms:W3CDTF">2019-06-10T03:43:46Z</dcterms:created>
  <dcterms:modified xsi:type="dcterms:W3CDTF">2019-06-12T09:53:30Z</dcterms:modified>
</cp:coreProperties>
</file>